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64" r:id="rId2"/>
    <p:sldId id="257" r:id="rId3"/>
    <p:sldId id="259" r:id="rId4"/>
    <p:sldId id="272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1" r:id="rId13"/>
    <p:sldId id="260" r:id="rId14"/>
    <p:sldId id="273" r:id="rId15"/>
    <p:sldId id="276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2973C-B318-479D-B953-F0B71B12092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39F3D-BBBF-4DC3-B399-533A663C6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7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9618-C766-4DF9-A3F5-F48529686076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1406-17DC-43E9-AFCA-ED139099CDEA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63CC-FB17-4017-AFC1-450A340AC35D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3C05-9CF6-4197-AC4C-C55BF5430DC3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09E9-A88C-40D3-ADAC-47645A5586E6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0BB2-3739-458C-A608-E4BE78AE4245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A089-C921-44DF-8C70-F00B0942CAA8}" type="datetime1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77B8-5932-4F80-8C14-47926FE99BFA}" type="datetime1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067C-0FB6-4AB9-9CF3-1F3801B0427E}" type="datetime1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62BC-A722-4C99-A688-EC35D54CE2A3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C203D-67BF-4822-AF94-8BFA01315096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64B409-6ECD-46C7-8C10-B064B9D93F02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C70064-FE2E-4B05-ACB2-E050E5DDF7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688632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210000"/>
              </a:lnSpc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تاریخچۀ تولید یخ در ایران ، به اواخر دهۀ 1340 و 50 خورشیدی بر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می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گردد که عده ای از مردم ، با استفاده از یخچال های طبیعی ، در فصول سرد سال ، یخ تولید می کردند و در همان یخچال ها ، برای مصرف در فصول گرم سال ، نگهداری و انبار می کردند . با ظهور تکنولوژی تولید صنعتی یخ در ایران ، تولید یخ به شکل صنعتی آغاز شد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با گذشت دهه ها و ازدیاد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بی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رویۀ جمعیت و عدم توجه بسیاری از صنایع</a:t>
            </a:r>
            <a:r>
              <a:rPr lang="fa-IR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، آبهای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سطحی و سفره های آب زیرزمینی به شدت آلوده شد .</a:t>
            </a:r>
          </a:p>
          <a:p>
            <a:pPr algn="just" rtl="1">
              <a:lnSpc>
                <a:spcPct val="210000"/>
              </a:lnSpc>
            </a:pP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8136904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08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قالب های حاوی یخ ، غوطه ور در داخل آب گرم</a:t>
            </a:r>
          </a:p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حال جدا سازی از قالب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16832"/>
            <a:ext cx="7056784" cy="45365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44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قالب های حاوی یخ که در حال جداسازی از قالب هستند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56792"/>
            <a:ext cx="6768752" cy="482453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82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قالبی ، در حال رها شدن از قالب فلزی</a:t>
            </a:r>
          </a:p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پس از چند دقیقه قرار گرفتن در آب گرم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280920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88840"/>
            <a:ext cx="6552728" cy="43599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97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قالبی ( صنعتی و سنتی ) در حال خروج از قالب</a:t>
            </a:r>
          </a:p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 آماده شدن برای انتقال به سردخانه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6264695" cy="460851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754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قالب های یخ ( صنعتی ) در سردخانه</a:t>
            </a:r>
          </a:p>
          <a:p>
            <a:pPr algn="ctr" rtl="1"/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7200800" cy="489654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752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آبگیری قالب های خالی برای تولید مجدد یخ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424936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56792"/>
            <a:ext cx="6912768" cy="482453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71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688632"/>
          </a:xfrm>
        </p:spPr>
        <p:txBody>
          <a:bodyPr>
            <a:normAutofit fontScale="92500"/>
          </a:bodyPr>
          <a:lstStyle/>
          <a:p>
            <a:pPr algn="just" rtl="1">
              <a:lnSpc>
                <a:spcPct val="200000"/>
              </a:lnSpc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قالبی که طی فرآیند تولید سنتی (صنعتی) که توسط عکسهای اسلایدهای قبلی نشان داده شد ، به دلیل نوع مصرفی که برای آنها در نظر گرفته شده بود ( استفاده در صنعت و به منظور خنک کاری و سردسازی محموله های کشتارگاهی ) عمدتاً بدون رعایت استانداردهای یخ بهداشتی و خوراکی تولید می شوند و به هیچ عنوان مناسب مصارف خوراکی نیستند و مصرف اینگونه یخ های غیر بهداشتی ، می تواند منشا بسیاری از بیماری های گوارشی و خطرناک ، مانند وبا (به خصوص در کودکان) شود .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بهداشتی تیبا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 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61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544616"/>
          </a:xfrm>
        </p:spPr>
        <p:txBody>
          <a:bodyPr/>
          <a:lstStyle/>
          <a:p>
            <a:pPr algn="ctr" rtl="1"/>
            <a:endParaRPr lang="fa-IR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قضاوت با شماست </a:t>
            </a:r>
          </a:p>
          <a:p>
            <a:pPr algn="ctr" rtl="1">
              <a:lnSpc>
                <a:spcPct val="150000"/>
              </a:lnSpc>
            </a:pPr>
            <a:endParaRPr lang="fa-I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وظیفۀ ما ، اطلاع رسانی است</a:t>
            </a:r>
          </a:p>
          <a:p>
            <a:pPr algn="ctr" rtl="1">
              <a:lnSpc>
                <a:spcPct val="150000"/>
              </a:lnSpc>
            </a:pPr>
            <a:endParaRPr lang="fa-I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ایرانی ، شایستۀ بهترین هاست</a:t>
            </a:r>
            <a:endParaRPr lang="fa-I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هومن کلبادی</a:t>
            </a:r>
          </a:p>
          <a:p>
            <a:pPr algn="ctr" rtl="1">
              <a:lnSpc>
                <a:spcPct val="150000"/>
              </a:lnSpc>
            </a:pPr>
            <a:r>
              <a:rPr lang="en-GB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hoomankolbadi@gmail.com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280920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بهداشتی تیبا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 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5536" y="6448251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810000" y="6448251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2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>
            <a:normAutofit/>
          </a:bodyPr>
          <a:lstStyle/>
          <a:p>
            <a:pPr algn="just" rtl="1">
              <a:lnSpc>
                <a:spcPct val="200000"/>
              </a:lnSpc>
            </a:pPr>
            <a:r>
              <a:rPr lang="fa-IR" b="1" dirty="0">
                <a:latin typeface="Tahoma" pitchFamily="34" charset="0"/>
                <a:ea typeface="Tahoma" pitchFamily="34" charset="0"/>
                <a:cs typeface="Tahoma" pitchFamily="34" charset="0"/>
              </a:rPr>
              <a:t>با توجه به اینکه در سیستم تولید صنعتی قدیمی یخ ( تولید یخ های قالبی با استفاده از حوضچۀ آب نمک و کندانسورهای آمونیاکی و قالب های فلزی و غیر بهداشتی ) سیستم تصفیۀ آب ، بسیار ابتدایی بوده و صرفاً با افزودن مواد ضدعفونی کننده ای مثل کلر ، سعی در تصفیۀ آب مصرفی برای تولید یخ انجام می شد ، بیماری های زیادی بر اثر مصرف یخ های غیر بهداشتی صنعتی ( که اساساً برای مصارف صنعتی تولید شده بودند نه خوراکی ) شیوع پیدا کرد 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>
              <a:lnSpc>
                <a:spcPct val="200000"/>
              </a:lnSpc>
            </a:pP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280920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بهداشتی تیبا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 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520259"/>
            <a:ext cx="3352801" cy="365125"/>
          </a:xfrm>
        </p:spPr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312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>
            <a:normAutofit/>
          </a:bodyPr>
          <a:lstStyle/>
          <a:p>
            <a:pPr algn="just" rtl="1">
              <a:lnSpc>
                <a:spcPct val="200000"/>
              </a:lnSpc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این مطلب موجب شد به دلیل اهمیت مقولۀ سلامت و بهداشت در کشورهای پیشرفته ، تحولات شگرفی در صنعت تولید یخ پدید آمد و دستگاه هایی کاملاً مکانیزه و مجهز برای تولید یخ پا به عرصۀ وجود گذاشتند که از سیستم هوشمند تصفیۀ آب بهره می بردند و یخ تولیدی توسط این دستگاه ها ، یخ های کاملاً بهداشتی و با رعایت تمام استانداردهای بهداشتی و کیفی و عاری از هرگونه آلاینده بودند 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8208912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520259"/>
            <a:ext cx="3352801" cy="365125"/>
          </a:xfrm>
        </p:spPr>
        <p:txBody>
          <a:bodyPr/>
          <a:lstStyle/>
          <a:p>
            <a:r>
              <a:rPr lang="fa-IR" smtClean="0"/>
              <a:t>گردآورنده : هومن کلبادی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0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>
            <a:normAutofit/>
          </a:bodyPr>
          <a:lstStyle/>
          <a:p>
            <a:pPr algn="just" rtl="1">
              <a:lnSpc>
                <a:spcPct val="200000"/>
              </a:lnSpc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شرکت ما ، شرکت یخ شهرگیر ، با بیش از نیم قرن تجربه در تولید انواع یخ ، به عنوان شرکتی پیشرو در این صنعت ، اولین شرکتی در ایران بود که با صرف هزینۀ بسیار زیاد و پشت سر گذاشتن موانع بسیار زیاد ناشی از تحریم ها ، تصمیم به ورود دستگاه تمام مکانیزه و بدون دخالت دست تولید یخ تیوبی به ایران گرفت تا بتوانیم یخی صددرصد بهداشتی با نام تجاری     </a:t>
            </a:r>
            <a:r>
              <a:rPr lang="fa-IR" sz="2400" b="1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یخ بهداشتی تیـبـا </a:t>
            </a: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را در اختیار شما مردم عزیز قرار دهیم .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208912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بهداشتی تیبا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 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0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>
            <a:normAutofit/>
          </a:bodyPr>
          <a:lstStyle/>
          <a:p>
            <a:pPr algn="just" rtl="1">
              <a:lnSpc>
                <a:spcPct val="200000"/>
              </a:lnSpc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ادامه ، تعدادی عکس از خط تولید یخ های قالبی و غیر بهداشتی (اصطلاحاً صنعتی و در واقع سنتی) در اختیار شما عزیزان قرار داده می شود  که  ببینید قبل از یخ بهداشتی تیبا ، چه یخ های آلوده و غیر بهداشتی به عنوان یخ خوراکی در اختیار شما عزیزان قرار می گرفت . قضاوت و انتخاب با شماست .</a:t>
            </a:r>
          </a:p>
          <a:p>
            <a:pPr algn="just" rtl="1">
              <a:lnSpc>
                <a:spcPct val="200000"/>
              </a:lnSpc>
            </a:pPr>
            <a:r>
              <a:rPr lang="fa-IR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ایرانی ، شایستۀ بهترینهاست</a:t>
            </a:r>
            <a:endParaRPr lang="en-US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30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حوضچه های آب نمک و محل استقرار قالب های فلزی یخ</a:t>
            </a:r>
          </a:p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برای تشکیل قالب های یخ 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16832"/>
            <a:ext cx="7272808" cy="446449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79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قالب های فلزی یخ ( صنعتی و غیر بهداشتی )</a:t>
            </a:r>
          </a:p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غوطه ور در آب نمک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80920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6840760" cy="432048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79912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37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حوضچۀ آب گرم برای قرار گرفتن قالب های حاوی یخ</a:t>
            </a:r>
          </a:p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به منظور جداسازی یخ از قالب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16832"/>
            <a:ext cx="7344816" cy="446449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520259"/>
            <a:ext cx="3352801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23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760640"/>
          </a:xfrm>
        </p:spPr>
        <p:txBody>
          <a:bodyPr/>
          <a:lstStyle/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قرار دادن قالب های حاوی یخ در حوضچۀ آب گرم</a:t>
            </a:r>
          </a:p>
          <a:p>
            <a:pPr algn="ctr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برای جدا کردن یخ قالبی از داخل قالب ها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80920" cy="504055"/>
          </a:xfrm>
        </p:spPr>
        <p:txBody>
          <a:bodyPr>
            <a:normAutofit fontScale="90000"/>
          </a:bodyPr>
          <a:lstStyle/>
          <a:p>
            <a:pPr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تفاوت یخ بهداشتی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تیبا و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یخ های غیر بهداشتی (سنتی 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613" y="1916832"/>
            <a:ext cx="5080000" cy="462823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504" y="6520259"/>
            <a:ext cx="1882553" cy="365125"/>
          </a:xfrm>
        </p:spPr>
        <p:txBody>
          <a:bodyPr/>
          <a:lstStyle/>
          <a:p>
            <a:r>
              <a:rPr lang="fa-IR" dirty="0" smtClean="0"/>
              <a:t>گردآورنده : هومن کلبادی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0" y="6520259"/>
            <a:ext cx="1828800" cy="365125"/>
          </a:xfrm>
        </p:spPr>
        <p:txBody>
          <a:bodyPr/>
          <a:lstStyle/>
          <a:p>
            <a:fld id="{DCC70064-FE2E-4B05-ACB2-E050E5DDF70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4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427</TotalTime>
  <Words>967</Words>
  <Application>Microsoft Office PowerPoint</Application>
  <PresentationFormat>On-screen Show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Slipstream</vt:lpstr>
      <vt:lpstr>تفاوت یخ بهداشتی تیباو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  <vt:lpstr>تفاوت یخ بهداشتی تیبا و یخ های غیر بهداشتی (سنتی 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تفاوت یخ بهداشتی و یخ های غیر بهداستی (سنتی )</dc:title>
  <dc:creator>Ram System</dc:creator>
  <cp:lastModifiedBy>Ram System</cp:lastModifiedBy>
  <cp:revision>31</cp:revision>
  <dcterms:created xsi:type="dcterms:W3CDTF">2013-01-01T15:24:06Z</dcterms:created>
  <dcterms:modified xsi:type="dcterms:W3CDTF">2013-01-06T06:16:55Z</dcterms:modified>
</cp:coreProperties>
</file>